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2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3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1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7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44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49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8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4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8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6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5A4D-5C94-462B-AB85-57F941546B4A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1591F-7C5F-47CD-8C87-C125C1C42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30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tm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m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D342-0AB9-4E4A-A527-CBE4D1E94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Study: Heavy Metal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F74E-5B0C-4BCA-9126-B64635450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Vincent Preikstas</a:t>
            </a:r>
          </a:p>
        </p:txBody>
      </p:sp>
      <p:pic>
        <p:nvPicPr>
          <p:cNvPr id="4" name="Title Slide">
            <a:hlinkClick r:id="" action="ppaction://media"/>
            <a:extLst>
              <a:ext uri="{FF2B5EF4-FFF2-40B4-BE49-F238E27FC236}">
                <a16:creationId xmlns:a16="http://schemas.microsoft.com/office/drawing/2014/main" id="{6A55D5A5-EA3C-4BBE-A19D-AC4A5864F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4989" y="56508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C1F2-E687-4B0A-BB75-8E0AC9DB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Aspirin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8DA6-3EE7-4999-84CA-B345E6311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with heavy metals</a:t>
            </a:r>
          </a:p>
          <a:p>
            <a:pPr marL="0" indent="0">
              <a:buNone/>
            </a:pPr>
            <a:r>
              <a:rPr lang="en-US" dirty="0"/>
              <a:t>Variables Considered Alone			Variables Considered Together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483B9-3003-4CDA-BB6A-76A864468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429000"/>
            <a:ext cx="3686689" cy="134321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B1DEF-292F-4575-BF32-13D7F4BAD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70" y="3429000"/>
            <a:ext cx="5887272" cy="135273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76FFD3-0081-4F51-8BF9-BB2A478D7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A56-4010-4CD4-9476-2C1A84CA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Ibuprofen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13AB-FD59-460B-8A32-CC4C4D8E9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with heavy metals</a:t>
            </a:r>
          </a:p>
          <a:p>
            <a:pPr marL="0" indent="0">
              <a:buNone/>
            </a:pPr>
            <a:r>
              <a:rPr lang="en-US" dirty="0"/>
              <a:t>Variables Considered Alone			Variables Considered Together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390467-C98B-416C-97C5-712F9F71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429000"/>
            <a:ext cx="3715268" cy="128605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5F93C-952E-4A6D-A1D9-BAAB7CBD8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87" y="3429000"/>
            <a:ext cx="6001588" cy="1514686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027FEF-67B6-4DE9-8A10-DB74FF38C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1" y="5795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1D58-4343-4DBA-AF24-050724BE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Vitamins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EF371-545C-4930-AB71-805531D9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with heavy metals</a:t>
            </a:r>
          </a:p>
          <a:p>
            <a:pPr marL="0" indent="0">
              <a:buNone/>
            </a:pPr>
            <a:r>
              <a:rPr lang="en-US" dirty="0"/>
              <a:t>Variables Considered Alone			Variables Considered Together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78C8B-4217-429D-A45F-194D7526F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429000"/>
            <a:ext cx="3686689" cy="136226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013BA-BCA4-43FA-97AE-7398FCDA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07" y="3429000"/>
            <a:ext cx="5915851" cy="1514686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52EE11-29F1-430A-B405-179B31ED4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A165-B2B0-401C-A6FA-8AB508B6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Cadmium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5701-F461-4CEB-985A-0DA4AF7A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F value, but bad significance value for the model and no significant predictor attributes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646E87-7E26-4BCB-9113-30275B2C4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08" y="3652741"/>
            <a:ext cx="5029902" cy="138131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097002-2DF0-46E3-859A-CBD1031C7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3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A4CA-BB91-484B-A9B6-99553DD9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31E0-29DB-47D6-9091-F1D6F833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8536"/>
            <a:ext cx="9905999" cy="3541714"/>
          </a:xfrm>
        </p:spPr>
        <p:txBody>
          <a:bodyPr/>
          <a:lstStyle/>
          <a:p>
            <a:r>
              <a:rPr lang="en-US" dirty="0"/>
              <a:t>Okay F value, bad significance value for model. Model does have significant predictor in socioeconomic score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093A0C-041F-4F8C-B596-CD5752A4E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0" y="3763531"/>
            <a:ext cx="5029902" cy="14003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95F63-2A26-4F1A-84CB-F327A9FF6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50" y="3763531"/>
            <a:ext cx="4801270" cy="193384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2182D9-9794-4F11-9B1D-CE1943048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1" y="5750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0735-B59C-4170-B124-D1BAB7C2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Mercury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6849-52F0-4001-A8EE-A9B1AD19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bad F value and Significance value for model. No significant attributes for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2FA29-8C45-437B-8B4A-1329924D4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0" y="3933725"/>
            <a:ext cx="5029902" cy="142894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6A11A5-995C-45D3-AFB5-37B359B7E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B503-FD92-4041-B49E-A9A69B94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22F3A-84E6-4F78-B3E9-3CB90A92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Race correlated with lead levels when considering attributes alone and correlated with cadmium when considering attributes together</a:t>
            </a:r>
          </a:p>
          <a:p>
            <a:r>
              <a:rPr lang="en-US" dirty="0"/>
              <a:t>No interesting correlations with Ibuprofen, aspirin or vitamin use</a:t>
            </a:r>
          </a:p>
          <a:p>
            <a:r>
              <a:rPr lang="en-US" dirty="0"/>
              <a:t>Socioeconomic score being predictive of lead was interesting, but significance of model means cannot confidently rule out random chance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3CFCB3-A953-4325-A864-A5333B327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7EF8-F1C1-4AF4-A837-7C300632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67EA-3EC4-454F-8092-76F878677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questions, please feel free to email me</a:t>
            </a:r>
          </a:p>
          <a:p>
            <a:r>
              <a:rPr lang="en-US" dirty="0"/>
              <a:t>Contact email: Vpreikst@Oswego.edu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AE7AF2-3885-48B5-ADC6-B563769B4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C1E7-22D4-42B4-B3C8-5C83B9A9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DD26-8559-43FD-BA72-2CBAD87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with a degree in computer science from SUNY Oswego</a:t>
            </a:r>
          </a:p>
          <a:p>
            <a:r>
              <a:rPr lang="en-US" dirty="0"/>
              <a:t>Studying HCI and HIT at SUNY Oswego</a:t>
            </a:r>
          </a:p>
          <a:p>
            <a:r>
              <a:rPr lang="en-US" dirty="0"/>
              <a:t>Interests: Algorithm Design and Interface Design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29EF7B-8085-493D-8628-3D9635482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9158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FFCD-A31B-410C-BD7F-4053BC7C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C2B5C-8C70-4813-9015-7C4015EF0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project is to investigate heavy metal levels in blood</a:t>
            </a:r>
          </a:p>
          <a:p>
            <a:r>
              <a:rPr lang="en-US" dirty="0"/>
              <a:t>Inspiration from blackboard suggested project “Effects of metals on cell biology, cardiovascular systems, and autism”</a:t>
            </a:r>
          </a:p>
          <a:p>
            <a:r>
              <a:rPr lang="en-US" dirty="0"/>
              <a:t>Turned into exploratory study after data preprocessing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038C6F-DF16-4EF1-9060-3A8079BFF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519-2FC5-4D3E-9A81-D4EE9D1E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B410-3723-4BF1-9791-16390CCC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Acquired from Dr. Isabelle </a:t>
            </a:r>
            <a:r>
              <a:rPr lang="en-US" dirty="0" err="1"/>
              <a:t>Bichindaritz</a:t>
            </a:r>
            <a:r>
              <a:rPr lang="en-US" dirty="0"/>
              <a:t> in Syracuse</a:t>
            </a:r>
          </a:p>
          <a:p>
            <a:r>
              <a:rPr lang="en-US" dirty="0"/>
              <a:t>Part of ongoing research into Metabolomics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052BF7-3C42-473C-A4CB-DA6799846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2B6C-977B-4C6F-AA0F-3EE6B2AB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DE09-AA1F-4553-B4CF-CDD9E762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dataset had over 600 attributes, was reduced to 41 attributes</a:t>
            </a:r>
          </a:p>
          <a:p>
            <a:r>
              <a:rPr lang="en-US" dirty="0"/>
              <a:t>298 tuples present in dataset, some with missing fields</a:t>
            </a:r>
          </a:p>
          <a:p>
            <a:r>
              <a:rPr lang="en-US" dirty="0"/>
              <a:t>Data Dictionary for reduced data set available in project report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679BCD-F344-4C83-80B3-F91057DB1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91B8-548A-4967-990D-31691301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Tools Used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9459-7DA3-4714-A860-488B642D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software used was SPSS by IBM</a:t>
            </a:r>
          </a:p>
          <a:p>
            <a:r>
              <a:rPr lang="en-US" dirty="0"/>
              <a:t>Algorithms used were binary logistic regression and linear regression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027268-D426-43A6-AD08-33A59FF6A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31BC-7FD6-436E-9895-73EC0F56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3BA4-3491-41ED-B764-01A73986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Logistic Regression applied to attributes gender, race, ibuprofen use, aspirin use, vitamin use</a:t>
            </a:r>
          </a:p>
          <a:p>
            <a:r>
              <a:rPr lang="en-US" dirty="0"/>
              <a:t>Linear Regression applied to lead, cadmium and mercury levels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EA1505-9BA1-419A-80EA-0E8C70A2C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6F42-B56B-4651-A832-5D4A7506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0181-C4C4-48C2-B100-ADC407C5E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541714"/>
          </a:xfrm>
        </p:spPr>
        <p:txBody>
          <a:bodyPr/>
          <a:lstStyle/>
          <a:p>
            <a:r>
              <a:rPr lang="en-US" dirty="0"/>
              <a:t>No metal correlation. Correlated with lipoprotein, ibuprofen, alanine and threonine</a:t>
            </a:r>
          </a:p>
          <a:p>
            <a:pPr marL="0" indent="0">
              <a:buNone/>
            </a:pPr>
            <a:r>
              <a:rPr lang="en-US" dirty="0"/>
              <a:t>Variables Considered Alone   		     Variables Considered Together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F0361-9D09-4B4B-AE90-0D691CFF2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9" y="3829817"/>
            <a:ext cx="3258005" cy="3810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3009AD-3B7D-4D72-9CBF-A03999EA5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9" y="4210870"/>
            <a:ext cx="3258005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FADCF-0293-4B7A-BA2A-AE8C97AD1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23" y="3829817"/>
            <a:ext cx="5772956" cy="543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8AD3-D02D-459B-B099-58EE04586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41" y="4359678"/>
            <a:ext cx="5902337" cy="514422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AE4EA4-691D-4415-9464-3C1706B88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2378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131B-3B70-4D7E-859B-DFCDD2AD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777C-1F66-41EA-831F-6618C9B5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with lead and cadmium, many other correlations as well</a:t>
            </a:r>
          </a:p>
          <a:p>
            <a:pPr marL="0" indent="0">
              <a:buNone/>
            </a:pPr>
            <a:r>
              <a:rPr lang="en-US" dirty="0"/>
              <a:t>Variables Considered Alone			Variables Considered Together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CB2D9303-AFE5-4D07-91C9-41E141AE9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3" y="3534501"/>
            <a:ext cx="3458058" cy="4858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C39C17-5F2C-4BE4-AAA0-F1DC224C6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3" y="4020344"/>
            <a:ext cx="3486637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A565F-2B98-4B53-B441-0475D4877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7" y="3534501"/>
            <a:ext cx="5772956" cy="685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49207-4729-4C4A-A704-86CD65985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56" y="4220397"/>
            <a:ext cx="5772956" cy="48584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819958-412E-44A6-B513-B448ADB2B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1012" y="5791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</TotalTime>
  <Words>412</Words>
  <Application>Microsoft Office PowerPoint</Application>
  <PresentationFormat>Widescreen</PresentationFormat>
  <Paragraphs>52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Exploratory Study: Heavy Metal Correlations</vt:lpstr>
      <vt:lpstr>About Me</vt:lpstr>
      <vt:lpstr>Introduction</vt:lpstr>
      <vt:lpstr>Acquiring Data</vt:lpstr>
      <vt:lpstr>Data Preprocessing</vt:lpstr>
      <vt:lpstr>Analysis Tools Used and Algorithms</vt:lpstr>
      <vt:lpstr>Overview of Analysis</vt:lpstr>
      <vt:lpstr>Results: Gender</vt:lpstr>
      <vt:lpstr>Results: Race</vt:lpstr>
      <vt:lpstr>Results: Aspirin</vt:lpstr>
      <vt:lpstr>Results Ibuprofen</vt:lpstr>
      <vt:lpstr>Results: Vitamins</vt:lpstr>
      <vt:lpstr>Results: Cadmium</vt:lpstr>
      <vt:lpstr>Results: Lead</vt:lpstr>
      <vt:lpstr>Results: Mercury</vt:lpstr>
      <vt:lpstr>Conclusion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Preikstas</dc:creator>
  <cp:lastModifiedBy>Vincent Preikstas</cp:lastModifiedBy>
  <cp:revision>11</cp:revision>
  <dcterms:created xsi:type="dcterms:W3CDTF">2020-05-03T16:34:15Z</dcterms:created>
  <dcterms:modified xsi:type="dcterms:W3CDTF">2020-05-03T20:22:34Z</dcterms:modified>
</cp:coreProperties>
</file>